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C9943-926B-FB47-A05F-19C4B74A69C0}" type="datetimeFigureOut">
              <a:rPr lang="en-US" smtClean="0"/>
              <a:t>17/02/15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4AE9A-5B1E-1741-B60F-E8183DBE9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0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</a:t>
            </a:r>
            <a:r>
              <a:rPr lang="en-US" baseline="0" dirty="0" smtClean="0"/>
              <a:t> year assign </a:t>
            </a:r>
            <a:r>
              <a:rPr lang="en-US" baseline="0" dirty="0" err="1" smtClean="0"/>
              <a:t>Petchey</a:t>
            </a:r>
            <a:r>
              <a:rPr lang="en-US" baseline="0" dirty="0" smtClean="0"/>
              <a:t> 2008 PNAS as reading for discussion?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51DE6-495E-2A4B-8B61-D7C9C80A39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FE3-A516-7E43-9C89-99E3FF85A027}" type="datetimeFigureOut">
              <a:rPr lang="en-US" smtClean="0"/>
              <a:t>17/02/15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F9FE-D700-E742-9807-DBD2DA306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FE3-A516-7E43-9C89-99E3FF85A027}" type="datetimeFigureOut">
              <a:rPr lang="en-US" smtClean="0"/>
              <a:t>17/02/15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F9FE-D700-E742-9807-DBD2DA306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9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FE3-A516-7E43-9C89-99E3FF85A027}" type="datetimeFigureOut">
              <a:rPr lang="en-US" smtClean="0"/>
              <a:t>17/02/15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F9FE-D700-E742-9807-DBD2DA306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3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FE3-A516-7E43-9C89-99E3FF85A027}" type="datetimeFigureOut">
              <a:rPr lang="en-US" smtClean="0"/>
              <a:t>17/02/15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F9FE-D700-E742-9807-DBD2DA306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1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FE3-A516-7E43-9C89-99E3FF85A027}" type="datetimeFigureOut">
              <a:rPr lang="en-US" smtClean="0"/>
              <a:t>17/02/15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F9FE-D700-E742-9807-DBD2DA306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6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FE3-A516-7E43-9C89-99E3FF85A027}" type="datetimeFigureOut">
              <a:rPr lang="en-US" smtClean="0"/>
              <a:t>17/02/15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F9FE-D700-E742-9807-DBD2DA306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6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FE3-A516-7E43-9C89-99E3FF85A027}" type="datetimeFigureOut">
              <a:rPr lang="en-US" smtClean="0"/>
              <a:t>17/02/15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F9FE-D700-E742-9807-DBD2DA306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9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FE3-A516-7E43-9C89-99E3FF85A027}" type="datetimeFigureOut">
              <a:rPr lang="en-US" smtClean="0"/>
              <a:t>17/02/15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F9FE-D700-E742-9807-DBD2DA306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0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FE3-A516-7E43-9C89-99E3FF85A027}" type="datetimeFigureOut">
              <a:rPr lang="en-US" smtClean="0"/>
              <a:t>17/02/15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F9FE-D700-E742-9807-DBD2DA306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FE3-A516-7E43-9C89-99E3FF85A027}" type="datetimeFigureOut">
              <a:rPr lang="en-US" smtClean="0"/>
              <a:t>17/02/15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F9FE-D700-E742-9807-DBD2DA306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1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AFE3-A516-7E43-9C89-99E3FF85A027}" type="datetimeFigureOut">
              <a:rPr lang="en-US" smtClean="0"/>
              <a:t>17/02/15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1F9FE-D700-E742-9807-DBD2DA306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8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2AFE3-A516-7E43-9C89-99E3FF85A027}" type="datetimeFigureOut">
              <a:rPr lang="en-US" smtClean="0"/>
              <a:t>17/02/15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1F9FE-D700-E742-9807-DBD2DA306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79B0-089C-E64F-952A-6520B3435CE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IsleRoyalWolves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074"/>
          <a:stretch/>
        </p:blipFill>
        <p:spPr>
          <a:xfrm>
            <a:off x="152400" y="228599"/>
            <a:ext cx="7631445" cy="5107819"/>
          </a:xfrm>
          <a:prstGeom prst="rect">
            <a:avLst/>
          </a:prstGeom>
        </p:spPr>
      </p:pic>
      <p:pic>
        <p:nvPicPr>
          <p:cNvPr id="8" name="Picture 7" descr="IsleRoyale_Wolves_Moos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263" y="5035852"/>
            <a:ext cx="2861882" cy="1809448"/>
          </a:xfrm>
          <a:prstGeom prst="rect">
            <a:avLst/>
          </a:prstGeom>
        </p:spPr>
      </p:pic>
      <p:pic>
        <p:nvPicPr>
          <p:cNvPr id="9" name="Picture 8" descr="IsleRoyalWolf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145" y="5048552"/>
            <a:ext cx="2819400" cy="183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9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079B0-089C-E64F-952A-6520B3435CE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" name="Picture 1" descr="Screen Shot 2014-02-17 at 5.26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0" y="0"/>
            <a:ext cx="6184531" cy="6858000"/>
          </a:xfrm>
          <a:prstGeom prst="rect">
            <a:avLst/>
          </a:prstGeom>
        </p:spPr>
      </p:pic>
      <p:pic>
        <p:nvPicPr>
          <p:cNvPr id="7" name="Picture 6" descr="IsleRoyale_Wolves_Moos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124319"/>
            <a:ext cx="3886200" cy="2457081"/>
          </a:xfrm>
          <a:prstGeom prst="rect">
            <a:avLst/>
          </a:prstGeom>
        </p:spPr>
      </p:pic>
      <p:pic>
        <p:nvPicPr>
          <p:cNvPr id="6" name="Picture 5" descr="IsleRoyalWolf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469317"/>
            <a:ext cx="3886200" cy="252911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657600" y="0"/>
            <a:ext cx="5486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7600" y="-21630"/>
            <a:ext cx="5410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srgbClr val="3113B8"/>
                </a:solidFill>
                <a:latin typeface="Gill Sans Light"/>
                <a:cs typeface="Gill Sans Light"/>
              </a:rPr>
              <a:t>http://</a:t>
            </a:r>
            <a:r>
              <a:rPr lang="en-US" sz="1600" dirty="0" err="1">
                <a:solidFill>
                  <a:srgbClr val="3113B8"/>
                </a:solidFill>
                <a:latin typeface="Gill Sans Light"/>
                <a:cs typeface="Gill Sans Light"/>
              </a:rPr>
              <a:t>www.duluthnewstribune.com</a:t>
            </a:r>
            <a:r>
              <a:rPr lang="en-US" sz="1600" dirty="0">
                <a:solidFill>
                  <a:srgbClr val="3113B8"/>
                </a:solidFill>
                <a:latin typeface="Gill Sans Light"/>
                <a:cs typeface="Gill Sans Light"/>
              </a:rPr>
              <a:t>/event/article/id/291672/</a:t>
            </a:r>
          </a:p>
        </p:txBody>
      </p:sp>
    </p:spTree>
    <p:extLst>
      <p:ext uri="{BB962C8B-B14F-4D97-AF65-F5344CB8AC3E}">
        <p14:creationId xmlns:p14="http://schemas.microsoft.com/office/powerpoint/2010/main" val="412226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Macintosh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Robinson</dc:creator>
  <cp:lastModifiedBy>James Robinson</cp:lastModifiedBy>
  <cp:revision>1</cp:revision>
  <dcterms:created xsi:type="dcterms:W3CDTF">2015-02-17T23:28:18Z</dcterms:created>
  <dcterms:modified xsi:type="dcterms:W3CDTF">2015-02-17T23:28:41Z</dcterms:modified>
</cp:coreProperties>
</file>